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891" r:id="rId4"/>
    <p:sldId id="892" r:id="rId5"/>
    <p:sldId id="862" r:id="rId7"/>
    <p:sldId id="926" r:id="rId8"/>
    <p:sldId id="927" r:id="rId9"/>
    <p:sldId id="928" r:id="rId10"/>
    <p:sldId id="929" r:id="rId11"/>
    <p:sldId id="932" r:id="rId12"/>
    <p:sldId id="934" r:id="rId13"/>
    <p:sldId id="864" r:id="rId14"/>
    <p:sldId id="479" r:id="rId15"/>
    <p:sldId id="452" r:id="rId16"/>
    <p:sldId id="480" r:id="rId17"/>
    <p:sldId id="921" r:id="rId18"/>
    <p:sldId id="922" r:id="rId19"/>
    <p:sldId id="755" r:id="rId20"/>
    <p:sldId id="756" r:id="rId21"/>
    <p:sldId id="923" r:id="rId22"/>
    <p:sldId id="92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按HOME键返回桌面时</a:t>
            </a:r>
            <a:endParaRPr lang="zh-CN" altLang="en-US"/>
          </a:p>
          <a:p>
            <a:r>
              <a:rPr lang="zh-CN" altLang="en-US"/>
              <a:t>按菜单键回到系统后台，并选择了其他应用时</a:t>
            </a:r>
            <a:endParaRPr lang="zh-CN" altLang="en-US"/>
          </a:p>
          <a:p>
            <a:r>
              <a:rPr lang="zh-CN" altLang="en-US"/>
              <a:t>按电源键时</a:t>
            </a:r>
            <a:endParaRPr lang="zh-CN" altLang="en-US"/>
          </a:p>
          <a:p>
            <a:r>
              <a:rPr lang="zh-CN" altLang="en-US"/>
              <a:t>屏幕方向切换时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17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fragment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你应该知道的一切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今天的干货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itle 6"/>
          <p:cNvSpPr txBox="1"/>
          <p:nvPr>
            <p:custDataLst>
              <p:tags r:id="rId1"/>
            </p:custDataLst>
          </p:nvPr>
        </p:nvSpPr>
        <p:spPr>
          <a:xfrm>
            <a:off x="773430" y="1529080"/>
            <a:ext cx="9568180" cy="17411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fragment的生命周期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fragment的异常销毁，状态保持和恢复机制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如何保存大数据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Android屏幕旋转如何处理AsysncTask和ProgressDialog?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 descr="fragmentclas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610235"/>
            <a:ext cx="10058400" cy="546798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图片 3" descr="fragmentlifecyc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0" y="476250"/>
            <a:ext cx="4318000" cy="732472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 descr="获取fragmentmanag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45" y="485775"/>
            <a:ext cx="8601075" cy="58864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itle 6"/>
          <p:cNvSpPr txBox="1"/>
          <p:nvPr>
            <p:custDataLst>
              <p:tags r:id="rId1"/>
            </p:custDataLst>
          </p:nvPr>
        </p:nvSpPr>
        <p:spPr>
          <a:xfrm>
            <a:off x="711200" y="1558925"/>
            <a:ext cx="4796790" cy="5594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异常销毁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0580" y="2829560"/>
            <a:ext cx="10530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即不是由于用户主动退出Activity导致其被销毁（比如按BACK键后Activity被主动销毁），而是由于其他非正常情况导致的销毁。</a:t>
            </a:r>
            <a:endParaRPr lang="zh-CN" altLang="en-US" sz="2400"/>
          </a:p>
          <a:p>
            <a:r>
              <a:rPr lang="zh-CN" altLang="en-US" sz="2400"/>
              <a:t>注：Activity的异常销毁会导致Fragment的异常销毁</a:t>
            </a:r>
            <a:endParaRPr lang="zh-CN" altLang="en-US" sz="2400"/>
          </a:p>
        </p:txBody>
      </p:sp>
      <p:sp>
        <p:nvSpPr>
          <p:cNvPr id="49" name="矩形 48"/>
          <p:cNvSpPr/>
          <p:nvPr/>
        </p:nvSpPr>
        <p:spPr>
          <a:xfrm>
            <a:off x="504825" y="2438400"/>
            <a:ext cx="11325225" cy="21621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11200" y="2686050"/>
            <a:ext cx="4191000" cy="10572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1975" y="2291080"/>
            <a:ext cx="11068050" cy="2457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87375" y="1082675"/>
            <a:ext cx="10730230" cy="9747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Activity如何保存大数据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Android屏幕旋转如何处理AsysncTask和ProgressDialog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6390" y="0"/>
            <a:ext cx="6582410" cy="659066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f00c617-379d-44f1-ae42-abc949cc54c2}"/>
  <p:tag name="KSO_WM_UNIT_TEXTBOXSTYLE_TEMPLATEID" val="3132796"/>
  <p:tag name="KSO_WM_UNIT_TEXTBOXSTYLE_TYPE" val="8"/>
</p:tagLst>
</file>

<file path=ppt/tags/tag7.xml><?xml version="1.0" encoding="utf-8"?>
<p:tagLst xmlns:p="http://schemas.openxmlformats.org/presentationml/2006/main">
  <p:tag name="REFSHAPE" val="397543780"/>
  <p:tag name="KSO_WM_UNIT_PLACING_PICTURE_USER_VIEWPORT" val="{&quot;height&quot;:8611,&quot;width&quot;:15840}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fdb1dbf-b900-41cb-b515-546b59349adb}"/>
  <p:tag name="KSO_WM_UNIT_TEXTBOXSTYLE_TEMPLATEID" val="3132835"/>
  <p:tag name="KSO_WM_UNIT_TEXTBOXSTYLE_TYPE" val="8"/>
</p:tagLst>
</file>

<file path=ppt/tags/tag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9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e54de4-6412-4244-9c1d-578ec6a7313c}"/>
  <p:tag name="KSO_WM_UNIT_TEXTBOXSTYLE_TEMPLATEID" val="3132601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WPS 演示</Application>
  <PresentationFormat>宽屏</PresentationFormat>
  <Paragraphs>151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等线</vt:lpstr>
      <vt:lpstr>方正兰亭超细黑简体</vt:lpstr>
      <vt:lpstr>黑体</vt:lpstr>
      <vt:lpstr>Wingdings</vt:lpstr>
      <vt:lpstr>Wingdings 3</vt:lpstr>
      <vt:lpstr>Segoe UI</vt:lpstr>
      <vt:lpstr>Gill Sans</vt:lpstr>
      <vt:lpstr>Roboto Condensed</vt:lpstr>
      <vt:lpstr>Arial Unicode MS</vt:lpstr>
      <vt:lpstr>等线 Light</vt:lpstr>
      <vt:lpstr>Segoe Print</vt:lpstr>
      <vt:lpstr>Verdana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392</cp:revision>
  <dcterms:created xsi:type="dcterms:W3CDTF">2016-08-30T15:34:00Z</dcterms:created>
  <dcterms:modified xsi:type="dcterms:W3CDTF">2020-02-15T06:50:05Z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